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2-20T16:04:22.556" idx="1">
    <p:pos x="7292" y="415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91" y="65848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User story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BF7D79-6674-46A7-A061-62FAA71872B5}"/>
              </a:ext>
            </a:extLst>
          </p:cNvPr>
          <p:cNvSpPr txBox="1"/>
          <p:nvPr/>
        </p:nvSpPr>
        <p:spPr>
          <a:xfrm>
            <a:off x="5357812" y="2354590"/>
            <a:ext cx="5043488" cy="52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Jeff Patton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1FF532-56BF-4031-8D23-CE61ADA5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17" y="585470"/>
            <a:ext cx="9153525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7BD2C-FECF-4F24-8249-CE0E64B2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" y="1707832"/>
            <a:ext cx="4676775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40AD5-6FBF-404C-8A1B-58542591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4" y="2236470"/>
            <a:ext cx="4810125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4AB240-D4C1-4C1A-9A66-2C8FCFAD2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" y="2731770"/>
            <a:ext cx="2409825" cy="638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D18FF-1D16-41D9-90E3-834F993E0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" y="3369945"/>
            <a:ext cx="6229350" cy="714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769904-3470-4F64-B68A-E512CC257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" y="3979545"/>
            <a:ext cx="6467475" cy="742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722B1-8CE3-4B32-B576-B18B291EA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70" y="4693920"/>
            <a:ext cx="7286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09FD4-0255-4497-A1AA-859F4876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8" y="2103120"/>
            <a:ext cx="7419775" cy="431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17A9B8-FE9C-417B-9909-4EB0D9E1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2" y="2520473"/>
            <a:ext cx="4147064" cy="931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9C9BC-D7B3-44F8-8C40-CE250A35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87" y="4561840"/>
            <a:ext cx="4642614" cy="1143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47CC5-9342-4A38-A455-CE7765453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8" y="284480"/>
            <a:ext cx="7034622" cy="156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E9E77-A2FF-492F-9819-EB3A1A2C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1992133"/>
            <a:ext cx="5957887" cy="389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2C9E4-424C-4649-9A11-85A2B72B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612593"/>
            <a:ext cx="5957887" cy="128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3B5F7-E367-4CEB-8DA6-133AE1CC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08" y="1728787"/>
            <a:ext cx="5534992" cy="3071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CF72F-079B-42FC-9359-7597325E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6179474"/>
            <a:ext cx="8895351" cy="3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53A1863-F992-43B0-A841-A33BAA9E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53" y="620713"/>
            <a:ext cx="7808893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379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AE37-B20D-4E30-BE72-B08B0129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711931"/>
            <a:ext cx="11029616" cy="1188720"/>
          </a:xfrm>
        </p:spPr>
        <p:txBody>
          <a:bodyPr>
            <a:normAutofit/>
          </a:bodyPr>
          <a:lstStyle/>
          <a:p>
            <a:r>
              <a:rPr lang="en-US" sz="4400" dirty="0"/>
              <a:t>								Thank you</a:t>
            </a:r>
          </a:p>
        </p:txBody>
      </p:sp>
    </p:spTree>
    <p:extLst>
      <p:ext uri="{BB962C8B-B14F-4D97-AF65-F5344CB8AC3E}">
        <p14:creationId xmlns:p14="http://schemas.microsoft.com/office/powerpoint/2010/main" val="43131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C55B6-6940-4275-BB2A-C921395C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62201"/>
            <a:ext cx="8410575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218E2-4657-464C-941C-1593BE65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7077"/>
            <a:ext cx="6572250" cy="4700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874274-04CD-47D5-B251-1FC645D8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5" y="1581150"/>
            <a:ext cx="3176587" cy="2555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26DD5B-B0A6-452A-AF0E-7DE863323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50" y="4136357"/>
            <a:ext cx="3652795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A97F9-93D6-402F-AA95-F2CCDDF53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0" y="5086350"/>
            <a:ext cx="48291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8763AAA2-76C6-493A-943A-9A911B0E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7" y="620713"/>
            <a:ext cx="11530885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99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37746-85A2-4066-92F6-7843838B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620713"/>
            <a:ext cx="10159999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969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E516-947B-43F5-9A2B-869F5FA9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Frame Your Idea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CE5E1FC-DB92-40FC-9EC7-675C2AC71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587813-917C-414C-B5BB-F99DD0AD0E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19024" b="-2"/>
          <a:stretch/>
        </p:blipFill>
        <p:spPr>
          <a:xfrm>
            <a:off x="6072670" y="427245"/>
            <a:ext cx="6119330" cy="345736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EA233-AA97-46C5-B7AB-15EEF74D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7" y="3884612"/>
            <a:ext cx="11955463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95867-04FA-4677-A33A-D11380FC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745004"/>
            <a:ext cx="11130598" cy="4889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989BE6-1DD6-479B-867A-11B8D8D5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10"/>
            <a:ext cx="5146246" cy="92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97583B-4722-472C-BE51-1CB571E1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92" y="952524"/>
            <a:ext cx="515112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2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8C6C-6746-456B-A554-289206F4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5B13-53B1-4893-83E7-F8B5B897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331"/>
            <a:ext cx="6919405" cy="399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F9A35-B9BF-4C1A-9423-25C3B959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428"/>
            <a:ext cx="7772400" cy="120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89139-C940-45EF-98BA-05B77C455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98" y="2731270"/>
            <a:ext cx="4614016" cy="697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1C322-3223-4F26-9727-5A064262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405" y="4808844"/>
            <a:ext cx="47815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2359A-2ECC-4059-BF64-2554BB05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6A4BF-75F4-48AC-8996-0D47FA85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27225"/>
            <a:ext cx="5572125" cy="404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2168A-6E50-46EA-A4C8-116094C3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790700"/>
            <a:ext cx="5246141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5079D-A59B-40E0-9827-D618DBE74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3740150"/>
            <a:ext cx="5457825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DA595-CC1A-4AC8-8AC2-C2EB7276C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" y="565595"/>
            <a:ext cx="58483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C876F-761E-4F07-9077-A4FE7387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2432204"/>
            <a:ext cx="7085152" cy="393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1EF1E-7D14-46E9-930A-5DD00D0B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642608"/>
            <a:ext cx="5476875" cy="2527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ABFF0-2728-4AB3-9032-B7868C907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890587"/>
            <a:ext cx="31051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215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Franklin Gothic Book</vt:lpstr>
      <vt:lpstr>Franklin Gothic Demi</vt:lpstr>
      <vt:lpstr>Wingdings 2</vt:lpstr>
      <vt:lpstr>DividendVTI</vt:lpstr>
      <vt:lpstr>User story mapping</vt:lpstr>
      <vt:lpstr>PowerPoint Presentation</vt:lpstr>
      <vt:lpstr>PowerPoint Presentation</vt:lpstr>
      <vt:lpstr>PowerPoint Presentation</vt:lpstr>
      <vt:lpstr>Frame Your Idea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2020-02-19T08:55:17Z</dcterms:created>
  <dcterms:modified xsi:type="dcterms:W3CDTF">2020-02-20T10:35:13Z</dcterms:modified>
</cp:coreProperties>
</file>